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C7F50E-F036-9642-885A-6667356DD290}" v="2" dt="2022-08-23T03:39:07.3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08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an Macalandag" userId="039bcb02-58cc-4c7d-ae42-589226164e91" providerId="ADAL" clId="{85C7F50E-F036-9642-885A-6667356DD290}"/>
    <pc:docChg chg="modSld">
      <pc:chgData name="Ryan Macalandag" userId="039bcb02-58cc-4c7d-ae42-589226164e91" providerId="ADAL" clId="{85C7F50E-F036-9642-885A-6667356DD290}" dt="2022-08-23T03:39:39.055" v="23" actId="14100"/>
      <pc:docMkLst>
        <pc:docMk/>
      </pc:docMkLst>
      <pc:sldChg chg="modSp mod setBg">
        <pc:chgData name="Ryan Macalandag" userId="039bcb02-58cc-4c7d-ae42-589226164e91" providerId="ADAL" clId="{85C7F50E-F036-9642-885A-6667356DD290}" dt="2022-08-23T03:39:18.524" v="7" actId="14100"/>
        <pc:sldMkLst>
          <pc:docMk/>
          <pc:sldMk cId="1721640243" sldId="256"/>
        </pc:sldMkLst>
        <pc:spChg chg="mod">
          <ac:chgData name="Ryan Macalandag" userId="039bcb02-58cc-4c7d-ae42-589226164e91" providerId="ADAL" clId="{85C7F50E-F036-9642-885A-6667356DD290}" dt="2022-08-23T03:39:18.524" v="7" actId="14100"/>
          <ac:spMkLst>
            <pc:docMk/>
            <pc:sldMk cId="1721640243" sldId="256"/>
            <ac:spMk id="8" creationId="{A8A66877-2B79-4A22-B457-EB5B860F13F5}"/>
          </ac:spMkLst>
        </pc:spChg>
      </pc:sldChg>
      <pc:sldChg chg="modSp mod setBg">
        <pc:chgData name="Ryan Macalandag" userId="039bcb02-58cc-4c7d-ae42-589226164e91" providerId="ADAL" clId="{85C7F50E-F036-9642-885A-6667356DD290}" dt="2022-08-23T03:39:26.422" v="13" actId="14100"/>
        <pc:sldMkLst>
          <pc:docMk/>
          <pc:sldMk cId="4285018854" sldId="260"/>
        </pc:sldMkLst>
        <pc:spChg chg="mod">
          <ac:chgData name="Ryan Macalandag" userId="039bcb02-58cc-4c7d-ae42-589226164e91" providerId="ADAL" clId="{85C7F50E-F036-9642-885A-6667356DD290}" dt="2022-08-23T03:39:26.422" v="13" actId="14100"/>
          <ac:spMkLst>
            <pc:docMk/>
            <pc:sldMk cId="4285018854" sldId="260"/>
            <ac:spMk id="8" creationId="{A8A66877-2B79-4A22-B457-EB5B860F13F5}"/>
          </ac:spMkLst>
        </pc:spChg>
      </pc:sldChg>
      <pc:sldChg chg="modSp mod setBg">
        <pc:chgData name="Ryan Macalandag" userId="039bcb02-58cc-4c7d-ae42-589226164e91" providerId="ADAL" clId="{85C7F50E-F036-9642-885A-6667356DD290}" dt="2022-08-23T03:39:33.064" v="19" actId="14100"/>
        <pc:sldMkLst>
          <pc:docMk/>
          <pc:sldMk cId="2159735894" sldId="261"/>
        </pc:sldMkLst>
        <pc:spChg chg="mod">
          <ac:chgData name="Ryan Macalandag" userId="039bcb02-58cc-4c7d-ae42-589226164e91" providerId="ADAL" clId="{85C7F50E-F036-9642-885A-6667356DD290}" dt="2022-08-23T03:39:33.064" v="19" actId="14100"/>
          <ac:spMkLst>
            <pc:docMk/>
            <pc:sldMk cId="2159735894" sldId="261"/>
            <ac:spMk id="8" creationId="{A8A66877-2B79-4A22-B457-EB5B860F13F5}"/>
          </ac:spMkLst>
        </pc:spChg>
      </pc:sldChg>
      <pc:sldChg chg="modSp mod setBg">
        <pc:chgData name="Ryan Macalandag" userId="039bcb02-58cc-4c7d-ae42-589226164e91" providerId="ADAL" clId="{85C7F50E-F036-9642-885A-6667356DD290}" dt="2022-08-23T03:39:39.055" v="23" actId="14100"/>
        <pc:sldMkLst>
          <pc:docMk/>
          <pc:sldMk cId="3755516335" sldId="262"/>
        </pc:sldMkLst>
        <pc:spChg chg="mod">
          <ac:chgData name="Ryan Macalandag" userId="039bcb02-58cc-4c7d-ae42-589226164e91" providerId="ADAL" clId="{85C7F50E-F036-9642-885A-6667356DD290}" dt="2022-08-23T03:39:39.055" v="23" actId="14100"/>
          <ac:spMkLst>
            <pc:docMk/>
            <pc:sldMk cId="3755516335" sldId="262"/>
            <ac:spMk id="8" creationId="{A8A66877-2B79-4A22-B457-EB5B860F13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E7A80-3201-4216-B26E-ADCCDA5A0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E6A8AA-B6A9-4DE6-9619-E7B160DD0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78A94-88F3-4A80-9FD2-A49F2AEC5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CD4E-082B-4003-8F75-11CD4C061355}" type="datetimeFigureOut">
              <a:rPr lang="en-AU" smtClean="0"/>
              <a:t>23/8/2022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5B812-744C-41C8-8D44-1FC946A77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0BC35-2CE4-417E-B386-DB43528ED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371B-3D22-449A-8B3B-D2DA40185A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861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8EBC3-7A3D-4EFE-8CEE-DC7ED053B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574046-0519-44F6-BFDA-658DBA3D1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CF6B9-548B-462B-9BEF-39FB6E13A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CD4E-082B-4003-8F75-11CD4C061355}" type="datetimeFigureOut">
              <a:rPr lang="en-AU" smtClean="0"/>
              <a:t>23/8/2022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85150-1722-48D8-9465-9374F01E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B37CA-6FFE-46CD-A9B5-DB50FB421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371B-3D22-449A-8B3B-D2DA40185A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955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CBCF6A-D31B-4141-AFEA-97384EFE4E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7DFE71-4C12-46EF-88C3-F61F2B1807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ED899-EB70-436E-9C90-BD39C31D8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CD4E-082B-4003-8F75-11CD4C061355}" type="datetimeFigureOut">
              <a:rPr lang="en-AU" smtClean="0"/>
              <a:t>23/8/2022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E6293-92A6-4D01-B5C1-426922A6C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D3339-C9F7-45CB-B863-9DB589A16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371B-3D22-449A-8B3B-D2DA40185A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304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1440B-B064-4653-A0CF-43F6E332E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4E7C7-D7DC-4C84-BE8C-C8CC56484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AA707-A37F-4BDA-825E-231419691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CD4E-082B-4003-8F75-11CD4C061355}" type="datetimeFigureOut">
              <a:rPr lang="en-AU" smtClean="0"/>
              <a:t>23/8/2022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6CA73-55BC-48D7-860B-857BB0A96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A619D-9FCC-4B57-9350-60EE49401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371B-3D22-449A-8B3B-D2DA40185A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539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CA9B6-87C3-47CD-B39F-2EF4A4B1C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10B87F-A3FE-4DC5-B672-F6F52DA2D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1B3C9-4DF3-498E-A47D-35B76BF79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CD4E-082B-4003-8F75-11CD4C061355}" type="datetimeFigureOut">
              <a:rPr lang="en-AU" smtClean="0"/>
              <a:t>23/8/2022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BCCED-EA72-4713-BD36-3478D5747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75FF4-B37E-4E2C-981A-C4C2BBBEA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371B-3D22-449A-8B3B-D2DA40185A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6168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B0E0-8CB0-4FA4-8402-B45E1440F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797AA-5206-41B9-84ED-F99685F35E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64D669-D1E6-4021-841C-94E9F9B35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5DDCEE-674B-4CDA-A9BF-4F906E9B1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CD4E-082B-4003-8F75-11CD4C061355}" type="datetimeFigureOut">
              <a:rPr lang="en-AU" smtClean="0"/>
              <a:t>23/8/2022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9A042-505D-4471-8427-20650AB1D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ABA89A-600B-41CC-84EF-519E4EDC4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371B-3D22-449A-8B3B-D2DA40185A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238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E103B-9245-49CF-8562-949DDC6A4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AA8B3-E9EA-4441-8B5D-8FEE8139A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FECA7B-8CD3-4908-890A-2D56EBB83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3CB081-5118-4DBE-BF79-7226EE17B6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D3CAE8-AAB4-4237-8EF1-D463CA68AA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A0A4FB-1EB3-4C65-B925-649CF2DBB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CD4E-082B-4003-8F75-11CD4C061355}" type="datetimeFigureOut">
              <a:rPr lang="en-AU" smtClean="0"/>
              <a:t>23/8/2022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5ABB2E-064D-4DDB-82EA-AF58EBEEF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074EC8-61AC-4F54-B154-F2981015D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371B-3D22-449A-8B3B-D2DA40185A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600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2792B-EA0B-4A4E-ACB8-85034E91C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62BED0-E318-441C-A04B-AFBA6783A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CD4E-082B-4003-8F75-11CD4C061355}" type="datetimeFigureOut">
              <a:rPr lang="en-AU" smtClean="0"/>
              <a:t>23/8/2022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8DBFA2-4A09-48A5-B50B-54438E5BD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40C296-2DEA-4E5A-B4A1-F03C5546D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371B-3D22-449A-8B3B-D2DA40185A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847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7BE4E8-0515-4BDD-BB49-8212C1717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CD4E-082B-4003-8F75-11CD4C061355}" type="datetimeFigureOut">
              <a:rPr lang="en-AU" smtClean="0"/>
              <a:t>23/8/2022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0185B1-98E6-45AC-8D59-6617F2F90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D6B497-ADDC-4B95-B41D-2C644BA98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371B-3D22-449A-8B3B-D2DA40185A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115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C4EC9-9706-4907-8CF7-89BE32650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738C7-7323-48DC-AD75-1EA146D79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5730DB-83C9-4960-B144-75A7C8363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02368E-8585-41A1-85A2-D9BE9F773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CD4E-082B-4003-8F75-11CD4C061355}" type="datetimeFigureOut">
              <a:rPr lang="en-AU" smtClean="0"/>
              <a:t>23/8/2022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D27B6-BA77-4912-87CA-23B4F94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41F2AB-D8A9-4DC3-A324-0D500A0AA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371B-3D22-449A-8B3B-D2DA40185A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5969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69683-798A-4795-9DED-F9C52C686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7E8775-01BE-4D0A-B3B0-923202FB69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5245A7-F4C1-4249-91B7-B6A10AA13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B08FE-3750-4B69-9668-3388F144C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CD4E-082B-4003-8F75-11CD4C061355}" type="datetimeFigureOut">
              <a:rPr lang="en-AU" smtClean="0"/>
              <a:t>23/8/2022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09DE3-B548-4FDD-B8FD-5661DF3E6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CC818-9F1E-4F4C-A3D8-DB90BD1A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4371B-3D22-449A-8B3B-D2DA40185A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1772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97181B-F0AE-4EB5-990C-CFAA7A551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AF90CD-A3F6-4006-A2CB-392E47A8A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704A69-1DA3-4337-B3ED-0A00007C66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FCD4E-082B-4003-8F75-11CD4C061355}" type="datetimeFigureOut">
              <a:rPr lang="en-AU" smtClean="0"/>
              <a:t>23/8/2022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EE290-3ACA-4795-AFDA-C0A290191B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A7A51-6D57-4F54-A91C-57E75A0D90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4371B-3D22-449A-8B3B-D2DA40185A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729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8A66877-2B79-4A22-B457-EB5B860F13F5}"/>
              </a:ext>
            </a:extLst>
          </p:cNvPr>
          <p:cNvSpPr txBox="1"/>
          <p:nvPr/>
        </p:nvSpPr>
        <p:spPr>
          <a:xfrm>
            <a:off x="485550" y="1728928"/>
            <a:ext cx="9709484" cy="4190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rtl="0">
              <a:lnSpc>
                <a:spcPts val="3600"/>
              </a:lnSpc>
            </a:pPr>
            <a:r>
              <a:rPr lang="en-US" sz="2800" b="1" i="0" u="none" strike="noStrike" dirty="0">
                <a:latin typeface="Calibri" panose="020F0502020204030204" pitchFamily="34" charset="0"/>
                <a:cs typeface="Calibri" panose="020F0502020204030204" pitchFamily="34" charset="0"/>
              </a:rPr>
              <a:t>Gracious God, </a:t>
            </a:r>
            <a:br>
              <a:rPr lang="en-US" sz="2800" b="1" i="0" u="none" strike="noStrik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i="0" u="none" strike="noStrike" dirty="0">
                <a:latin typeface="Calibri" panose="020F0502020204030204" pitchFamily="34" charset="0"/>
                <a:cs typeface="Calibri" panose="020F0502020204030204" pitchFamily="34" charset="0"/>
              </a:rPr>
              <a:t>you love and care for all of your children, </a:t>
            </a:r>
            <a:br>
              <a:rPr lang="en-US" sz="2800" b="1" i="0" u="none" strike="noStrik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i="0" u="none" strike="noStrike" dirty="0">
                <a:latin typeface="Calibri" panose="020F0502020204030204" pitchFamily="34" charset="0"/>
                <a:cs typeface="Calibri" panose="020F0502020204030204" pitchFamily="34" charset="0"/>
              </a:rPr>
              <a:t>especially the smallest and most vulnerable. </a:t>
            </a:r>
            <a:br>
              <a:rPr lang="en-US" sz="2800" b="1" i="0" u="none" strike="noStrik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i="0" u="none" strike="noStrike" dirty="0">
                <a:latin typeface="Calibri" panose="020F0502020204030204" pitchFamily="34" charset="0"/>
                <a:cs typeface="Calibri" panose="020F0502020204030204" pitchFamily="34" charset="0"/>
              </a:rPr>
              <a:t>We entrust to you the lives of children and adults at risk</a:t>
            </a:r>
            <a:br>
              <a:rPr lang="en-US" sz="2800" b="1" i="0" u="none" strike="noStrik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i="0" u="none" strike="noStrike" dirty="0">
                <a:latin typeface="Calibri" panose="020F0502020204030204" pitchFamily="34" charset="0"/>
                <a:cs typeface="Calibri" panose="020F0502020204030204" pitchFamily="34" charset="0"/>
              </a:rPr>
              <a:t>who have been sexually abused, </a:t>
            </a:r>
            <a:br>
              <a:rPr lang="en-US" sz="2800" b="1" i="0" u="none" strike="noStrik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i="0" u="none" strike="noStrike" dirty="0">
                <a:latin typeface="Calibri" panose="020F0502020204030204" pitchFamily="34" charset="0"/>
                <a:cs typeface="Calibri" panose="020F0502020204030204" pitchFamily="34" charset="0"/>
              </a:rPr>
              <a:t>and whose trust and innocence have been destroyed.</a:t>
            </a:r>
          </a:p>
        </p:txBody>
      </p:sp>
    </p:spTree>
    <p:extLst>
      <p:ext uri="{BB962C8B-B14F-4D97-AF65-F5344CB8AC3E}">
        <p14:creationId xmlns:p14="http://schemas.microsoft.com/office/powerpoint/2010/main" val="1721640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8A66877-2B79-4A22-B457-EB5B860F13F5}"/>
              </a:ext>
            </a:extLst>
          </p:cNvPr>
          <p:cNvSpPr txBox="1"/>
          <p:nvPr/>
        </p:nvSpPr>
        <p:spPr>
          <a:xfrm>
            <a:off x="485550" y="1961987"/>
            <a:ext cx="10363682" cy="3398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Help us to hear their cries of pain</a:t>
            </a:r>
            <a:b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and to take responsibility for those whose lives have been broken.</a:t>
            </a:r>
            <a:b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Help us to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recognise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the hurt felt by those wounded by abuse, </a:t>
            </a:r>
            <a:b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and the failure to be heard. </a:t>
            </a:r>
          </a:p>
        </p:txBody>
      </p:sp>
    </p:spTree>
    <p:extLst>
      <p:ext uri="{BB962C8B-B14F-4D97-AF65-F5344CB8AC3E}">
        <p14:creationId xmlns:p14="http://schemas.microsoft.com/office/powerpoint/2010/main" val="4285018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8A66877-2B79-4A22-B457-EB5B860F13F5}"/>
              </a:ext>
            </a:extLst>
          </p:cNvPr>
          <p:cNvSpPr txBox="1"/>
          <p:nvPr/>
        </p:nvSpPr>
        <p:spPr>
          <a:xfrm>
            <a:off x="485550" y="1841890"/>
            <a:ext cx="9709484" cy="3478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We pray that with the help of your grace </a:t>
            </a:r>
            <a:b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communities and families will find understanding and support, </a:t>
            </a:r>
            <a:b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so that now and in the future </a:t>
            </a:r>
            <a:b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their wounds may be healed</a:t>
            </a:r>
            <a:b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and they may find lasting peace.</a:t>
            </a:r>
          </a:p>
        </p:txBody>
      </p:sp>
    </p:spTree>
    <p:extLst>
      <p:ext uri="{BB962C8B-B14F-4D97-AF65-F5344CB8AC3E}">
        <p14:creationId xmlns:p14="http://schemas.microsoft.com/office/powerpoint/2010/main" val="2159735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8A66877-2B79-4A22-B457-EB5B860F13F5}"/>
              </a:ext>
            </a:extLst>
          </p:cNvPr>
          <p:cNvSpPr txBox="1"/>
          <p:nvPr/>
        </p:nvSpPr>
        <p:spPr>
          <a:xfrm>
            <a:off x="485549" y="1757663"/>
            <a:ext cx="8893229" cy="5011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Let your grace and love fall gently now upon our children and adults at risk,</a:t>
            </a:r>
            <a:b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giving them the inner strength, peace and resilience </a:t>
            </a:r>
            <a:b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to seek out assistance when required. </a:t>
            </a:r>
          </a:p>
          <a:p>
            <a:pPr>
              <a:lnSpc>
                <a:spcPts val="3600"/>
              </a:lnSpc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We ask this prayer through our Lord Jesus Christ, your Son, </a:t>
            </a:r>
            <a:b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who lives and reigns with you </a:t>
            </a:r>
            <a:b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in the unity of the Holy Spirit, God forever and ever.</a:t>
            </a:r>
          </a:p>
          <a:p>
            <a:pPr>
              <a:lnSpc>
                <a:spcPts val="3600"/>
              </a:lnSpc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Amen</a:t>
            </a:r>
            <a:endParaRPr lang="en-AU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51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5DE75B86607445856505E022F51071" ma:contentTypeVersion="16" ma:contentTypeDescription="Create a new document." ma:contentTypeScope="" ma:versionID="8dfc85a40b910b8eca9b68b532f729dd">
  <xsd:schema xmlns:xsd="http://www.w3.org/2001/XMLSchema" xmlns:xs="http://www.w3.org/2001/XMLSchema" xmlns:p="http://schemas.microsoft.com/office/2006/metadata/properties" xmlns:ns2="894107f6-a531-458d-afdb-0f56953bc440" xmlns:ns3="cca0cb4c-1830-43d7-a2eb-1790064d4294" targetNamespace="http://schemas.microsoft.com/office/2006/metadata/properties" ma:root="true" ma:fieldsID="46a34b7fd3bbcfdd3af6cc8e19822490" ns2:_="" ns3:_="">
    <xsd:import namespace="894107f6-a531-458d-afdb-0f56953bc440"/>
    <xsd:import namespace="cca0cb4c-1830-43d7-a2eb-1790064d42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107f6-a531-458d-afdb-0f56953bc4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008c932-918a-434d-b851-035d6bcadef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a0cb4c-1830-43d7-a2eb-1790064d429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f2e8fcf-9f23-4f80-b357-69db88a18160}" ma:internalName="TaxCatchAll" ma:showField="CatchAllData" ma:web="cca0cb4c-1830-43d7-a2eb-1790064d42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a0cb4c-1830-43d7-a2eb-1790064d4294" xsi:nil="true"/>
    <lcf76f155ced4ddcb4097134ff3c332f xmlns="894107f6-a531-458d-afdb-0f56953bc44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E557F84-0858-4843-A4F4-4B7E873904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B88AEA-0FCB-42CC-9D70-82AEA2233F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107f6-a531-458d-afdb-0f56953bc440"/>
    <ds:schemaRef ds:uri="cca0cb4c-1830-43d7-a2eb-1790064d42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CB40A52-16C5-449D-8425-4F60140FE791}">
  <ds:schemaRefs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cca0cb4c-1830-43d7-a2eb-1790064d4294"/>
    <ds:schemaRef ds:uri="894107f6-a531-458d-afdb-0f56953bc440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205</Words>
  <Application>Microsoft Macintosh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Tan</dc:creator>
  <cp:lastModifiedBy>Ryan Macalandag</cp:lastModifiedBy>
  <cp:revision>2</cp:revision>
  <dcterms:created xsi:type="dcterms:W3CDTF">2021-08-10T00:25:55Z</dcterms:created>
  <dcterms:modified xsi:type="dcterms:W3CDTF">2022-08-23T03:39:47Z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0x010100915DE75B86607445856505E022F51071</vt:lpwstr>
  </property>
</Properties>
</file>